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5143500" cy="91440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87FF67-8106-462E-8DF2-161B4F8F2733}" v="3" dt="2026-06-12T09:26:41.5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60" d="100"/>
          <a:sy n="60" d="100"/>
        </p:scale>
        <p:origin x="2705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Pegg" userId="5d724969deb7fa4f" providerId="LiveId" clId="{BE9638D3-F10E-4FE0-BFA6-210BA9B30865}"/>
    <pc:docChg chg="custSel modSld">
      <pc:chgData name="Mark Pegg" userId="5d724969deb7fa4f" providerId="LiveId" clId="{BE9638D3-F10E-4FE0-BFA6-210BA9B30865}" dt="2026-06-12T09:28:01.876" v="142" actId="1076"/>
      <pc:docMkLst>
        <pc:docMk/>
      </pc:docMkLst>
      <pc:sldChg chg="addSp delSp modSp mod">
        <pc:chgData name="Mark Pegg" userId="5d724969deb7fa4f" providerId="LiveId" clId="{BE9638D3-F10E-4FE0-BFA6-210BA9B30865}" dt="2026-06-12T09:28:01.876" v="142" actId="1076"/>
        <pc:sldMkLst>
          <pc:docMk/>
          <pc:sldMk cId="3861634770" sldId="257"/>
        </pc:sldMkLst>
        <pc:spChg chg="mod">
          <ac:chgData name="Mark Pegg" userId="5d724969deb7fa4f" providerId="LiveId" clId="{BE9638D3-F10E-4FE0-BFA6-210BA9B30865}" dt="2026-06-12T05:22:34.195" v="38" actId="6549"/>
          <ac:spMkLst>
            <pc:docMk/>
            <pc:sldMk cId="3861634770" sldId="257"/>
            <ac:spMk id="4" creationId="{47C18C53-2ED7-9C1F-9B1F-71CD6E93E221}"/>
          </ac:spMkLst>
        </pc:spChg>
        <pc:spChg chg="mod">
          <ac:chgData name="Mark Pegg" userId="5d724969deb7fa4f" providerId="LiveId" clId="{BE9638D3-F10E-4FE0-BFA6-210BA9B30865}" dt="2026-06-12T09:26:21.003" v="103" actId="1076"/>
          <ac:spMkLst>
            <pc:docMk/>
            <pc:sldMk cId="3861634770" sldId="257"/>
            <ac:spMk id="6" creationId="{D51B1BDF-52CE-B2B8-09BC-4258E1F09C62}"/>
          </ac:spMkLst>
        </pc:spChg>
        <pc:spChg chg="add mod">
          <ac:chgData name="Mark Pegg" userId="5d724969deb7fa4f" providerId="LiveId" clId="{BE9638D3-F10E-4FE0-BFA6-210BA9B30865}" dt="2026-06-12T09:28:01.876" v="142" actId="1076"/>
          <ac:spMkLst>
            <pc:docMk/>
            <pc:sldMk cId="3861634770" sldId="257"/>
            <ac:spMk id="7" creationId="{EDC93E63-F8FD-FC89-4EED-70B0E2120925}"/>
          </ac:spMkLst>
        </pc:spChg>
        <pc:spChg chg="mod">
          <ac:chgData name="Mark Pegg" userId="5d724969deb7fa4f" providerId="LiveId" clId="{BE9638D3-F10E-4FE0-BFA6-210BA9B30865}" dt="2026-06-12T09:26:28.267" v="105" actId="1076"/>
          <ac:spMkLst>
            <pc:docMk/>
            <pc:sldMk cId="3861634770" sldId="257"/>
            <ac:spMk id="10" creationId="{11714B67-3097-D93B-3278-C32B095E60E1}"/>
          </ac:spMkLst>
        </pc:spChg>
        <pc:spChg chg="mod">
          <ac:chgData name="Mark Pegg" userId="5d724969deb7fa4f" providerId="LiveId" clId="{BE9638D3-F10E-4FE0-BFA6-210BA9B30865}" dt="2026-06-12T09:26:35.269" v="107" actId="6549"/>
          <ac:spMkLst>
            <pc:docMk/>
            <pc:sldMk cId="3861634770" sldId="257"/>
            <ac:spMk id="13" creationId="{F48EC2ED-4B19-6F18-49B5-217A687D9283}"/>
          </ac:spMkLst>
        </pc:spChg>
        <pc:spChg chg="add mod">
          <ac:chgData name="Mark Pegg" userId="5d724969deb7fa4f" providerId="LiveId" clId="{BE9638D3-F10E-4FE0-BFA6-210BA9B30865}" dt="2026-06-12T09:26:16.415" v="102" actId="1076"/>
          <ac:spMkLst>
            <pc:docMk/>
            <pc:sldMk cId="3861634770" sldId="257"/>
            <ac:spMk id="15" creationId="{5C286C89-7CA2-1719-DFC9-3147463A866A}"/>
          </ac:spMkLst>
        </pc:spChg>
        <pc:picChg chg="add del mod">
          <ac:chgData name="Mark Pegg" userId="5d724969deb7fa4f" providerId="LiveId" clId="{BE9638D3-F10E-4FE0-BFA6-210BA9B30865}" dt="2026-06-12T09:26:11.333" v="101" actId="478"/>
          <ac:picMkLst>
            <pc:docMk/>
            <pc:sldMk cId="3861634770" sldId="257"/>
            <ac:picMk id="5" creationId="{964789E1-694B-F3EE-7D18-FF94C230BDE0}"/>
          </ac:picMkLst>
        </pc:picChg>
        <pc:picChg chg="mod">
          <ac:chgData name="Mark Pegg" userId="5d724969deb7fa4f" providerId="LiveId" clId="{BE9638D3-F10E-4FE0-BFA6-210BA9B30865}" dt="2026-06-12T09:26:25.620" v="104" actId="1076"/>
          <ac:picMkLst>
            <pc:docMk/>
            <pc:sldMk cId="3861634770" sldId="257"/>
            <ac:picMk id="9" creationId="{5874122A-2EF5-BE7E-1B44-27716CD3D35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C7200-6717-445B-A413-05F7D3A14F7D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59F13-C9FE-46B8-B254-ED65D7D3CA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568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C3B44-B770-35E1-545F-15CB99B76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E96DE1-A81C-A8B9-F45B-86B929B03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8EA0EA-918F-2428-E312-C2F4574ECF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57FC7E-B305-C5C1-C7A4-9E9893B553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759F13-C9FE-46B8-B254-ED65D7D3CAB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0782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44E0-0CF8-4481-B2F9-03446CE640F0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308C-FB57-4B88-B068-99C966127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195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44E0-0CF8-4481-B2F9-03446CE640F0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308C-FB57-4B88-B068-99C966127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3981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82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82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44E0-0CF8-4481-B2F9-03446CE640F0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308C-FB57-4B88-B068-99C966127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612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44E0-0CF8-4481-B2F9-03446CE640F0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308C-FB57-4B88-B068-99C966127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8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6"/>
            <a:ext cx="4436269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44E0-0CF8-4481-B2F9-03446CE640F0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308C-FB57-4B88-B068-99C966127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405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44E0-0CF8-4481-B2F9-03446CE640F0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308C-FB57-4B88-B068-99C966127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11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44E0-0CF8-4481-B2F9-03446CE640F0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308C-FB57-4B88-B068-99C966127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176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9"/>
            <a:ext cx="2603897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44E0-0CF8-4481-B2F9-03446CE640F0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308C-FB57-4B88-B068-99C966127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117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9"/>
            <a:ext cx="2603897" cy="6498167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44E0-0CF8-4481-B2F9-03446CE640F0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308C-FB57-4B88-B068-99C966127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64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44E0-0CF8-4481-B2F9-03446CE640F0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308C-FB57-4B88-B068-99C966127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770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4"/>
            <a:ext cx="1109067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44E0-0CF8-4481-B2F9-03446CE640F0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308C-FB57-4B88-B068-99C966127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7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4944E0-0CF8-4481-B2F9-03446CE640F0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6E308C-FB57-4B88-B068-99C966127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247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65000"/>
              </a:schemeClr>
            </a:gs>
            <a:gs pos="59000">
              <a:srgbClr val="92D050"/>
            </a:gs>
            <a:gs pos="100000">
              <a:schemeClr val="bg1">
                <a:lumMod val="85000"/>
              </a:schemeClr>
            </a:gs>
            <a:gs pos="100000">
              <a:schemeClr val="bg1">
                <a:lumMod val="65000"/>
              </a:schemeClr>
            </a:gs>
            <a:gs pos="82000">
              <a:schemeClr val="accent6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A4FA40-1F5D-FBD0-EA05-DCE3ACEFB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7C18C53-2ED7-9C1F-9B1F-71CD6E93E221}"/>
              </a:ext>
            </a:extLst>
          </p:cNvPr>
          <p:cNvSpPr txBox="1"/>
          <p:nvPr/>
        </p:nvSpPr>
        <p:spPr>
          <a:xfrm>
            <a:off x="145348" y="242726"/>
            <a:ext cx="47548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385763">
              <a:defRPr/>
            </a:pPr>
            <a:r>
              <a:rPr lang="en-GB" sz="3600" dirty="0">
                <a:solidFill>
                  <a:srgbClr val="FFFF00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Aptos" panose="02110004020202020204"/>
              </a:rPr>
              <a:t>Photography Exhibition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1B1BDF-52CE-B2B8-09BC-4258E1F09C62}"/>
              </a:ext>
            </a:extLst>
          </p:cNvPr>
          <p:cNvSpPr txBox="1"/>
          <p:nvPr/>
        </p:nvSpPr>
        <p:spPr>
          <a:xfrm>
            <a:off x="0" y="909636"/>
            <a:ext cx="51775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385763">
              <a:defRPr/>
            </a:pPr>
            <a:r>
              <a:rPr lang="en-GB" sz="2400" dirty="0">
                <a:solidFill>
                  <a:srgbClr val="FFFF00"/>
                </a:solidFill>
                <a:latin typeface="Aptos" panose="02110004020202020204"/>
              </a:rPr>
              <a:t>Photographs of </a:t>
            </a:r>
          </a:p>
          <a:p>
            <a:pPr algn="ctr" defTabSz="385763">
              <a:defRPr/>
            </a:pPr>
            <a:r>
              <a:rPr lang="en-GB" sz="2400" dirty="0">
                <a:solidFill>
                  <a:srgbClr val="FFFF00"/>
                </a:solidFill>
                <a:latin typeface="Aptos" panose="02110004020202020204"/>
              </a:rPr>
              <a:t>Little Chalfont Nature Park </a:t>
            </a:r>
          </a:p>
          <a:p>
            <a:pPr algn="ctr" defTabSz="385763">
              <a:defRPr/>
            </a:pPr>
            <a:r>
              <a:rPr lang="en-GB" sz="2400" dirty="0">
                <a:solidFill>
                  <a:srgbClr val="FFFF00"/>
                </a:solidFill>
                <a:latin typeface="Aptos" panose="02110004020202020204"/>
              </a:rPr>
              <a:t>taken by students of Challoner’s High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714B67-3097-D93B-3278-C32B095E60E1}"/>
              </a:ext>
            </a:extLst>
          </p:cNvPr>
          <p:cNvSpPr txBox="1"/>
          <p:nvPr/>
        </p:nvSpPr>
        <p:spPr>
          <a:xfrm>
            <a:off x="222201" y="5113765"/>
            <a:ext cx="4601183" cy="1384995"/>
          </a:xfrm>
          <a:prstGeom prst="rect">
            <a:avLst/>
          </a:prstGeom>
          <a:pattFill prst="pct50">
            <a:fgClr>
              <a:schemeClr val="accent6">
                <a:lumMod val="20000"/>
                <a:lumOff val="80000"/>
              </a:schemeClr>
            </a:fgClr>
            <a:bgClr>
              <a:schemeClr val="bg1"/>
            </a:bgClr>
          </a:pattFill>
          <a:effectLst>
            <a:outerShdw blurRad="50800" dist="50800" dir="5400000" algn="ctr" rotWithShape="0">
              <a:srgbClr val="00B050"/>
            </a:outerShdw>
          </a:effectLst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schemeClr val="accent6">
                    <a:lumMod val="75000"/>
                  </a:schemeClr>
                </a:solidFill>
              </a:rPr>
              <a:t>Little Chalfont Village Hall </a:t>
            </a:r>
          </a:p>
          <a:p>
            <a:pPr algn="ctr">
              <a:defRPr/>
            </a:pPr>
            <a:r>
              <a:rPr lang="en-GB" sz="2800" b="1" dirty="0">
                <a:solidFill>
                  <a:schemeClr val="accent6">
                    <a:lumMod val="75000"/>
                  </a:schemeClr>
                </a:solidFill>
              </a:rPr>
              <a:t>Thursday 9 July 2026</a:t>
            </a:r>
          </a:p>
          <a:p>
            <a:pPr algn="ctr">
              <a:defRPr/>
            </a:pPr>
            <a:r>
              <a:rPr lang="en-GB" sz="2800" b="1" dirty="0">
                <a:solidFill>
                  <a:schemeClr val="accent6">
                    <a:lumMod val="75000"/>
                  </a:schemeClr>
                </a:solidFill>
              </a:rPr>
              <a:t>1400 - 1700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BEFCC1-14C1-68E7-ABA7-0C6F45655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2823" y="8174198"/>
            <a:ext cx="989171" cy="8078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74122A-2EF5-BE7E-1B44-27716CD3D3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582" y="2109965"/>
            <a:ext cx="2169914" cy="28932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8C25079-A80C-01CB-EF2C-72689A5DE5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36" y="8098155"/>
            <a:ext cx="956372" cy="90011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48EC2ED-4B19-6F18-49B5-217A687D9283}"/>
              </a:ext>
            </a:extLst>
          </p:cNvPr>
          <p:cNvSpPr txBox="1"/>
          <p:nvPr/>
        </p:nvSpPr>
        <p:spPr>
          <a:xfrm>
            <a:off x="520162" y="6635837"/>
            <a:ext cx="41031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385763">
              <a:defRPr/>
            </a:pP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Open to ALL </a:t>
            </a:r>
            <a:endParaRPr lang="en-GB" sz="10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 defTabSz="385763">
              <a:defRPr/>
            </a:pP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students, parents, staff and </a:t>
            </a:r>
          </a:p>
          <a:p>
            <a:pPr algn="ctr" defTabSz="385763">
              <a:defRPr/>
            </a:pP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the public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286C89-7CA2-1719-DFC9-3147463A866A}"/>
              </a:ext>
            </a:extLst>
          </p:cNvPr>
          <p:cNvSpPr txBox="1"/>
          <p:nvPr/>
        </p:nvSpPr>
        <p:spPr>
          <a:xfrm>
            <a:off x="1605779" y="8178880"/>
            <a:ext cx="18340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/>
              <a:t>Cokes Lane, </a:t>
            </a:r>
          </a:p>
          <a:p>
            <a:pPr algn="ctr"/>
            <a:r>
              <a:rPr lang="en-GB" sz="1400" b="1" dirty="0"/>
              <a:t>Little Chalfont, </a:t>
            </a:r>
          </a:p>
          <a:p>
            <a:pPr algn="ctr"/>
            <a:r>
              <a:rPr lang="en-GB" sz="1400" b="1" dirty="0"/>
              <a:t>Amersham HP8 4UD</a:t>
            </a:r>
            <a:endParaRPr lang="en-GB" sz="1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C93E63-F8FD-FC89-4EED-70B0E2120925}"/>
              </a:ext>
            </a:extLst>
          </p:cNvPr>
          <p:cNvSpPr txBox="1"/>
          <p:nvPr/>
        </p:nvSpPr>
        <p:spPr>
          <a:xfrm>
            <a:off x="1034908" y="7765157"/>
            <a:ext cx="3168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With kind support from </a:t>
            </a:r>
            <a:r>
              <a:rPr lang="en-GB" dirty="0" err="1"/>
              <a:t>Cytiva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61634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51</Words>
  <Application>Microsoft Office PowerPoint</Application>
  <PresentationFormat>On-screen Show (16:9)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Pegg</dc:creator>
  <cp:lastModifiedBy>Mark Pegg</cp:lastModifiedBy>
  <cp:revision>2</cp:revision>
  <dcterms:created xsi:type="dcterms:W3CDTF">2026-05-07T08:50:54Z</dcterms:created>
  <dcterms:modified xsi:type="dcterms:W3CDTF">2026-06-12T09:28:08Z</dcterms:modified>
</cp:coreProperties>
</file>